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30.11.22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30.11.22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30.11.22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30.11.22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7185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kernel machines: use d</a:t>
                </a:r>
                <a:r>
                  <a:rPr lang="en-DE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between two data vectors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(to be predicted) as similarity measure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n</a:t>
                </a:r>
                <a:r>
                  <a:rPr lang="en-DE" dirty="0"/>
                  <a:t>eed for vectors </a:t>
                </a:r>
                <a:r>
                  <a:rPr lang="en-GB" dirty="0"/>
                  <a:t>in </a:t>
                </a:r>
                <a:r>
                  <a:rPr lang="en-DE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t</a:t>
                </a:r>
                <a:r>
                  <a:rPr lang="en-DE" dirty="0"/>
                  <a:t>ransformation in feature space: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dditional advantage: non-linear mapping for more general similarity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k</a:t>
                </a:r>
                <a:r>
                  <a:rPr lang="en-DE" dirty="0"/>
                  <a:t>ernel: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01706" y="286923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204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 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4A0FF-A908-CAF1-E95D-605544B4E566}"/>
              </a:ext>
            </a:extLst>
          </p:cNvPr>
          <p:cNvSpPr txBox="1"/>
          <p:nvPr/>
        </p:nvSpPr>
        <p:spPr>
          <a:xfrm>
            <a:off x="4259771" y="6296572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 be minimized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F9962B-89B8-E3B8-37A3-DA4F63C237DF}"/>
              </a:ext>
            </a:extLst>
          </p:cNvPr>
          <p:cNvCxnSpPr>
            <a:stCxn id="8" idx="3"/>
          </p:cNvCxnSpPr>
          <p:nvPr/>
        </p:nvCxnSpPr>
        <p:spPr>
          <a:xfrm flipV="1">
            <a:off x="5956646" y="6176963"/>
            <a:ext cx="748225" cy="30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u</a:t>
                </a:r>
                <a:r>
                  <a:rPr lang="en-DE" dirty="0"/>
                  <a:t>se hinge loss and minimize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5F0B5-F830-7AB1-32BE-2744F0AC40FD}"/>
              </a:ext>
            </a:extLst>
          </p:cNvPr>
          <p:cNvSpPr txBox="1"/>
          <p:nvPr/>
        </p:nvSpPr>
        <p:spPr>
          <a:xfrm>
            <a:off x="289034" y="5253633"/>
            <a:ext cx="223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radeoff between increasing margin and correct 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08386" y="4792717"/>
            <a:ext cx="1240221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616" r="-2991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 with e.g., squared residuals as loss),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 usually decision tree regressors of fixed size (</a:t>
                </a:r>
                <a:r>
                  <a:rPr lang="en-GB" sz="2200" dirty="0"/>
                  <a:t>gradient 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14965</TotalTime>
  <Words>2777</Words>
  <Application>Microsoft Macintosh PowerPoint</Application>
  <PresentationFormat>Widescreen</PresentationFormat>
  <Paragraphs>399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303</cp:revision>
  <dcterms:created xsi:type="dcterms:W3CDTF">2022-07-18T15:01:44Z</dcterms:created>
  <dcterms:modified xsi:type="dcterms:W3CDTF">2022-11-30T10:24:21Z</dcterms:modified>
</cp:coreProperties>
</file>